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7" r:id="rId8"/>
    <p:sldId id="266" r:id="rId9"/>
    <p:sldId id="265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15B38-855F-4EA4-A357-0D11886E0464}" v="8" dt="2024-07-09T15:23:18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7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2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98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1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6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52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4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1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9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00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2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1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E336-716A-F45C-DDD9-0170A8EDF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805" y="717755"/>
            <a:ext cx="9556955" cy="383595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Program-LSP Batch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Capstone Project Presentation- 10 July2024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 Booking Application</a:t>
            </a:r>
            <a:br>
              <a:rPr lang="en-US" dirty="0"/>
            </a:br>
            <a:r>
              <a:rPr lang="en-US" dirty="0"/>
              <a:t>					</a:t>
            </a:r>
            <a:r>
              <a:rPr lang="en-US" sz="2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 your Dreams.. Make Fly…..!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2E6E7-B934-4BDC-CD61-54A1C834C3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Presented by:</a:t>
            </a:r>
          </a:p>
          <a:p>
            <a:r>
              <a:rPr lang="en-US" dirty="0"/>
              <a:t>			Bharath Chandra Chowdary Upputuri</a:t>
            </a:r>
          </a:p>
        </p:txBody>
      </p:sp>
    </p:spTree>
    <p:extLst>
      <p:ext uri="{BB962C8B-B14F-4D97-AF65-F5344CB8AC3E}">
        <p14:creationId xmlns:p14="http://schemas.microsoft.com/office/powerpoint/2010/main" val="254148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AAE5A-79F1-9BCF-4447-6BAF74D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678"/>
            <a:ext cx="12192000" cy="39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0200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B85B-9FEA-C8A7-0DB7-0847C476A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You…!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666AB-5B36-652C-1486-140019A6C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6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50F2C1-4A26-E378-2757-D12B862F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67"/>
            <a:ext cx="12192000" cy="67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1453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CF197-561B-756B-88BC-04020CCE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86"/>
            <a:ext cx="12192000" cy="505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9488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E3060-1848-A9D3-9385-1E128869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99"/>
            <a:ext cx="12192000" cy="65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A1E22-138F-D3B8-0594-FDAF3885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80"/>
            <a:ext cx="12192000" cy="65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9628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BAE37-8EE9-1535-4C5A-3D4BEFA9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603"/>
            <a:ext cx="12192000" cy="5752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9F4DD-8B4E-84F8-44C4-9BA98F0B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235"/>
            <a:ext cx="12192000" cy="58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1772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2ACA3-2AFE-DC8B-4BD5-BBD0184C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8041"/>
            <a:ext cx="12192000" cy="22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984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853A6-63B9-89B4-28FE-154DFE68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39"/>
            <a:ext cx="12192000" cy="64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6865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35E85-17F3-5AFC-7543-7FF617A9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68"/>
            <a:ext cx="12192000" cy="41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472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55</TotalTime>
  <Words>45</Words>
  <Application>Microsoft Office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Frame</vt:lpstr>
      <vt:lpstr> Wipro NGA Program-LSP Batch  Capstone Project Presentation- 10 July2024  Flight Booking Application      Let your Dreams.. Make Fly…..!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bharathupputuri32@gmail.com Upputuri</dc:creator>
  <cp:lastModifiedBy>bharathupputuri32@gmail.com Upputuri</cp:lastModifiedBy>
  <cp:revision>2</cp:revision>
  <dcterms:created xsi:type="dcterms:W3CDTF">2024-07-09T14:30:57Z</dcterms:created>
  <dcterms:modified xsi:type="dcterms:W3CDTF">2024-07-09T15:26:52Z</dcterms:modified>
</cp:coreProperties>
</file>